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2/1/13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Langston Hughes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66605" y="3227033"/>
            <a:ext cx="6629400" cy="1219201"/>
          </a:xfrm>
        </p:spPr>
        <p:txBody>
          <a:bodyPr/>
          <a:lstStyle/>
          <a:p>
            <a:r>
              <a:rPr lang="en-US" dirty="0" smtClean="0"/>
              <a:t>Advertisement  for the </a:t>
            </a:r>
            <a:r>
              <a:rPr lang="en-US" dirty="0" err="1" smtClean="0"/>
              <a:t>waldorf-astoria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1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6015" y="510469"/>
            <a:ext cx="8043999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Fine living . . . a la carte?</a:t>
            </a:r>
          </a:p>
          <a:p>
            <a:r>
              <a:rPr lang="en-US" sz="3200" dirty="0"/>
              <a:t>Come to the Waldorf-Astoria!</a:t>
            </a:r>
          </a:p>
          <a:p>
            <a:endParaRPr lang="en-US" sz="3200" dirty="0"/>
          </a:p>
          <a:p>
            <a:r>
              <a:rPr lang="en-US" sz="3200" dirty="0"/>
              <a:t>LISTEN HUNGRY ONES!</a:t>
            </a:r>
          </a:p>
          <a:p>
            <a:r>
              <a:rPr lang="en-US" sz="3200" dirty="0"/>
              <a:t>Look! See what Vanity Fair says about the</a:t>
            </a:r>
          </a:p>
          <a:p>
            <a:r>
              <a:rPr lang="en-US" sz="3200" dirty="0"/>
              <a:t>new Waldorf-Astoria:</a:t>
            </a:r>
          </a:p>
          <a:p>
            <a:endParaRPr lang="en-US" sz="3200" dirty="0"/>
          </a:p>
          <a:p>
            <a:r>
              <a:rPr lang="en-US" sz="3200" dirty="0"/>
              <a:t>"All the luxuries of private home. . . ."</a:t>
            </a:r>
          </a:p>
          <a:p>
            <a:r>
              <a:rPr lang="en-US" sz="3200" dirty="0"/>
              <a:t>Now, won't that be charming when the last flop-house</a:t>
            </a:r>
          </a:p>
          <a:p>
            <a:r>
              <a:rPr lang="en-US" sz="3200" dirty="0"/>
              <a:t>has turned you down this winter?</a:t>
            </a:r>
          </a:p>
        </p:txBody>
      </p:sp>
    </p:spTree>
    <p:extLst>
      <p:ext uri="{BB962C8B-B14F-4D97-AF65-F5344CB8AC3E}">
        <p14:creationId xmlns:p14="http://schemas.microsoft.com/office/powerpoint/2010/main" val="307681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/>
        </p:nvSpPr>
        <p:spPr>
          <a:xfrm>
            <a:off x="-2527169" y="1094428"/>
            <a:ext cx="8229600" cy="5672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en-US" kern="1200" dirty="0"/>
          </a:p>
        </p:txBody>
      </p:sp>
      <p:sp>
        <p:nvSpPr>
          <p:cNvPr id="6" name="Rectangle 5"/>
          <p:cNvSpPr/>
          <p:nvPr/>
        </p:nvSpPr>
        <p:spPr>
          <a:xfrm>
            <a:off x="344909" y="250878"/>
            <a:ext cx="86227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Furthermore:</a:t>
            </a:r>
          </a:p>
          <a:p>
            <a:r>
              <a:rPr lang="en-US" sz="2400" dirty="0"/>
              <a:t>"It is far beyond anything hitherto attempted in the hotel</a:t>
            </a:r>
          </a:p>
          <a:p>
            <a:r>
              <a:rPr lang="en-US" sz="2400" dirty="0"/>
              <a:t>world. . . ." It cost twenty-eight million dollars. The </a:t>
            </a:r>
            <a:r>
              <a:rPr lang="en-US" sz="2400" dirty="0" err="1"/>
              <a:t>fa</a:t>
            </a:r>
            <a:r>
              <a:rPr lang="en-US" sz="2400" dirty="0"/>
              <a:t>-</a:t>
            </a:r>
          </a:p>
          <a:p>
            <a:r>
              <a:rPr lang="en-US" sz="2400" dirty="0" err="1"/>
              <a:t>mous</a:t>
            </a:r>
            <a:r>
              <a:rPr lang="en-US" sz="2400" dirty="0"/>
              <a:t> Oscar </a:t>
            </a:r>
            <a:r>
              <a:rPr lang="en-US" sz="2400" dirty="0" err="1"/>
              <a:t>Tschirky</a:t>
            </a:r>
            <a:r>
              <a:rPr lang="en-US" sz="2400" dirty="0"/>
              <a:t> is in charge of banqueting.</a:t>
            </a:r>
          </a:p>
          <a:p>
            <a:r>
              <a:rPr lang="en-US" sz="2400" dirty="0" err="1"/>
              <a:t>Alexandre</a:t>
            </a:r>
            <a:r>
              <a:rPr lang="en-US" sz="2400" dirty="0"/>
              <a:t> </a:t>
            </a:r>
            <a:r>
              <a:rPr lang="en-US" sz="2400" dirty="0" err="1"/>
              <a:t>Gastaud</a:t>
            </a:r>
            <a:r>
              <a:rPr lang="en-US" sz="2400" dirty="0"/>
              <a:t> is chef. It will be a distinguished</a:t>
            </a:r>
          </a:p>
          <a:p>
            <a:r>
              <a:rPr lang="en-US" sz="2400" dirty="0"/>
              <a:t>background for society.</a:t>
            </a:r>
          </a:p>
          <a:p>
            <a:r>
              <a:rPr lang="en-US" sz="2400" dirty="0"/>
              <a:t>So when you've no place else to go, homeless and hungry</a:t>
            </a:r>
          </a:p>
          <a:p>
            <a:r>
              <a:rPr lang="en-US" sz="2400" dirty="0"/>
              <a:t>ones, choose the Waldorf as a background for your rags--</a:t>
            </a:r>
          </a:p>
          <a:p>
            <a:r>
              <a:rPr lang="en-US" sz="2400" dirty="0"/>
              <a:t>(Or do you still consider the subway after midnight good</a:t>
            </a:r>
          </a:p>
          <a:p>
            <a:r>
              <a:rPr lang="en-US" sz="2400" dirty="0"/>
              <a:t>enough?)</a:t>
            </a:r>
          </a:p>
        </p:txBody>
      </p:sp>
    </p:spTree>
    <p:extLst>
      <p:ext uri="{BB962C8B-B14F-4D97-AF65-F5344CB8AC3E}">
        <p14:creationId xmlns:p14="http://schemas.microsoft.com/office/powerpoint/2010/main" val="79093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2511" y="272129"/>
            <a:ext cx="6547089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ROOMERS</a:t>
            </a:r>
          </a:p>
          <a:p>
            <a:r>
              <a:rPr lang="en-US" sz="2400" dirty="0"/>
              <a:t>Take a room at the new Waldorf, you down-and-outers--</a:t>
            </a:r>
          </a:p>
          <a:p>
            <a:r>
              <a:rPr lang="en-US" sz="2400" dirty="0"/>
              <a:t>sleepers in charity's flop-houses where God pulls a</a:t>
            </a:r>
          </a:p>
          <a:p>
            <a:r>
              <a:rPr lang="en-US" sz="2400" dirty="0"/>
              <a:t>long face, and you have to pray to get a bed.</a:t>
            </a:r>
          </a:p>
          <a:p>
            <a:r>
              <a:rPr lang="en-US" sz="2400" dirty="0"/>
              <a:t>They serve swell board at the Waldorf-Astoria. Look at the menu, will </a:t>
            </a:r>
          </a:p>
          <a:p>
            <a:r>
              <a:rPr lang="en-US" sz="2400" dirty="0"/>
              <a:t>you:</a:t>
            </a:r>
          </a:p>
          <a:p>
            <a:endParaRPr lang="en-US" sz="2400" dirty="0"/>
          </a:p>
          <a:p>
            <a:r>
              <a:rPr lang="en-US" sz="2400" dirty="0"/>
              <a:t>GUMBO CREOLE</a:t>
            </a:r>
          </a:p>
          <a:p>
            <a:r>
              <a:rPr lang="en-US" sz="2400" dirty="0"/>
              <a:t>CRABMEAT IN CASSOLETTE</a:t>
            </a:r>
          </a:p>
          <a:p>
            <a:r>
              <a:rPr lang="en-US" sz="2400" dirty="0"/>
              <a:t>BOILED BRISKET OF BEEF</a:t>
            </a:r>
          </a:p>
          <a:p>
            <a:r>
              <a:rPr lang="en-US" sz="2400" dirty="0"/>
              <a:t>SMALL ONIONS IN CREAM</a:t>
            </a:r>
          </a:p>
          <a:p>
            <a:r>
              <a:rPr lang="en-US" sz="2400" dirty="0"/>
              <a:t>WATERCRESS SALAD</a:t>
            </a:r>
          </a:p>
          <a:p>
            <a:r>
              <a:rPr lang="en-US" sz="2400" dirty="0"/>
              <a:t>PEACH MELBA</a:t>
            </a:r>
          </a:p>
        </p:txBody>
      </p:sp>
    </p:spTree>
    <p:extLst>
      <p:ext uri="{BB962C8B-B14F-4D97-AF65-F5344CB8AC3E}">
        <p14:creationId xmlns:p14="http://schemas.microsoft.com/office/powerpoint/2010/main" val="90736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0586" y="-251637"/>
            <a:ext cx="6320284" cy="7109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Have luncheon there this afternoon, all you jobless.</a:t>
            </a:r>
          </a:p>
          <a:p>
            <a:r>
              <a:rPr lang="en-US" sz="2400" dirty="0"/>
              <a:t>Why not?</a:t>
            </a:r>
          </a:p>
          <a:p>
            <a:r>
              <a:rPr lang="en-US" sz="2400" dirty="0"/>
              <a:t>Dine with some of the men and women who got rich off of</a:t>
            </a:r>
          </a:p>
          <a:p>
            <a:r>
              <a:rPr lang="en-US" sz="2400" dirty="0"/>
              <a:t>your labor, who clip coupons with clean white fingers</a:t>
            </a:r>
          </a:p>
          <a:p>
            <a:r>
              <a:rPr lang="en-US" sz="2400" dirty="0"/>
              <a:t>because your hands dug coal, drilled stone, sewed gar-</a:t>
            </a:r>
          </a:p>
          <a:p>
            <a:r>
              <a:rPr lang="en-US" sz="2400" dirty="0" err="1"/>
              <a:t>ments</a:t>
            </a:r>
            <a:r>
              <a:rPr lang="en-US" sz="2400" dirty="0"/>
              <a:t>, poured steel to let other people draw dividends</a:t>
            </a:r>
          </a:p>
          <a:p>
            <a:r>
              <a:rPr lang="en-US" sz="2400" dirty="0"/>
              <a:t>and live easy.</a:t>
            </a:r>
          </a:p>
          <a:p>
            <a:r>
              <a:rPr lang="en-US" sz="2400" dirty="0"/>
              <a:t>(Or haven't you had enough yet of the soup-lines and the bit-</a:t>
            </a:r>
          </a:p>
          <a:p>
            <a:r>
              <a:rPr lang="en-US" sz="2400" dirty="0" err="1"/>
              <a:t>ter</a:t>
            </a:r>
            <a:r>
              <a:rPr lang="en-US" sz="2400" dirty="0"/>
              <a:t> bread of charity?)</a:t>
            </a:r>
          </a:p>
          <a:p>
            <a:r>
              <a:rPr lang="en-US" sz="2400" dirty="0"/>
              <a:t>Walk through Peacock Alley tonight before dinner, and get</a:t>
            </a:r>
          </a:p>
          <a:p>
            <a:r>
              <a:rPr lang="en-US" sz="2400" dirty="0"/>
              <a:t>warm, anyway. You've got nothing else to do. </a:t>
            </a:r>
          </a:p>
        </p:txBody>
      </p:sp>
    </p:spTree>
    <p:extLst>
      <p:ext uri="{BB962C8B-B14F-4D97-AF65-F5344CB8AC3E}">
        <p14:creationId xmlns:p14="http://schemas.microsoft.com/office/powerpoint/2010/main" val="319399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4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11</TotalTime>
  <Words>346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Advertisement  for the waldorf-astoria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ghgghhrtth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Advertisement  for the waldorf-astoria</dc:title>
  <dc:creator>hgghhg hdhgrttygt4</dc:creator>
  <cp:lastModifiedBy>hgghhg hdhgrttygt4</cp:lastModifiedBy>
  <cp:revision>2</cp:revision>
  <dcterms:created xsi:type="dcterms:W3CDTF">2013-02-01T20:30:55Z</dcterms:created>
  <dcterms:modified xsi:type="dcterms:W3CDTF">2013-02-01T20:42:19Z</dcterms:modified>
</cp:coreProperties>
</file>