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10/23/12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October 23,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the inventor?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0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am_engine_in_action.gif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9" b="11909"/>
          <a:stretch>
            <a:fillRect/>
          </a:stretch>
        </p:blipFill>
        <p:spPr>
          <a:xfrm>
            <a:off x="457200" y="2020824"/>
            <a:ext cx="8229600" cy="4075176"/>
          </a:xfrm>
        </p:spPr>
      </p:pic>
    </p:spTree>
    <p:extLst>
      <p:ext uri="{BB962C8B-B14F-4D97-AF65-F5344CB8AC3E}">
        <p14:creationId xmlns:p14="http://schemas.microsoft.com/office/powerpoint/2010/main" val="1207585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amship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84" b="16084"/>
          <a:stretch>
            <a:fillRect/>
          </a:stretch>
        </p:blipFill>
        <p:spPr>
          <a:xfrm>
            <a:off x="-162819" y="445377"/>
            <a:ext cx="9274446" cy="5921881"/>
          </a:xfrm>
        </p:spPr>
      </p:pic>
    </p:spTree>
    <p:extLst>
      <p:ext uri="{BB962C8B-B14F-4D97-AF65-F5344CB8AC3E}">
        <p14:creationId xmlns:p14="http://schemas.microsoft.com/office/powerpoint/2010/main" val="318741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6a2111e04d942c55e606a79a8b50ee7_1M.pn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22" r="-20922"/>
          <a:stretch/>
        </p:blipFill>
        <p:spPr>
          <a:xfrm>
            <a:off x="457200" y="148441"/>
            <a:ext cx="8229600" cy="6574369"/>
          </a:xfrm>
        </p:spPr>
      </p:pic>
    </p:spTree>
    <p:extLst>
      <p:ext uri="{BB962C8B-B14F-4D97-AF65-F5344CB8AC3E}">
        <p14:creationId xmlns:p14="http://schemas.microsoft.com/office/powerpoint/2010/main" val="255903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e535a84259be8adb57bcaa59c2c7afd_1M.pn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2" b="10450"/>
          <a:stretch/>
        </p:blipFill>
        <p:spPr>
          <a:xfrm>
            <a:off x="457200" y="1676400"/>
            <a:ext cx="8229600" cy="4419600"/>
          </a:xfrm>
        </p:spPr>
      </p:pic>
    </p:spTree>
    <p:extLst>
      <p:ext uri="{BB962C8B-B14F-4D97-AF65-F5344CB8AC3E}">
        <p14:creationId xmlns:p14="http://schemas.microsoft.com/office/powerpoint/2010/main" val="413871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nz-velo.jpe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1"/>
          <a:stretch/>
        </p:blipFill>
        <p:spPr>
          <a:xfrm>
            <a:off x="457200" y="577343"/>
            <a:ext cx="8229600" cy="6499222"/>
          </a:xfrm>
        </p:spPr>
      </p:pic>
    </p:spTree>
    <p:extLst>
      <p:ext uri="{BB962C8B-B14F-4D97-AF65-F5344CB8AC3E}">
        <p14:creationId xmlns:p14="http://schemas.microsoft.com/office/powerpoint/2010/main" val="416615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ttongin1s.jpe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4"/>
          <a:stretch/>
        </p:blipFill>
        <p:spPr>
          <a:xfrm>
            <a:off x="457200" y="659820"/>
            <a:ext cx="8229600" cy="6198180"/>
          </a:xfrm>
        </p:spPr>
      </p:pic>
    </p:spTree>
    <p:extLst>
      <p:ext uri="{BB962C8B-B14F-4D97-AF65-F5344CB8AC3E}">
        <p14:creationId xmlns:p14="http://schemas.microsoft.com/office/powerpoint/2010/main" val="115649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vt090916151800036.jpe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79" b="-4340"/>
          <a:stretch/>
        </p:blipFill>
        <p:spPr>
          <a:xfrm>
            <a:off x="457200" y="280423"/>
            <a:ext cx="8229600" cy="6577577"/>
          </a:xfrm>
        </p:spPr>
      </p:pic>
    </p:spTree>
    <p:extLst>
      <p:ext uri="{BB962C8B-B14F-4D97-AF65-F5344CB8AC3E}">
        <p14:creationId xmlns:p14="http://schemas.microsoft.com/office/powerpoint/2010/main" val="275348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40.gif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" b="5331"/>
          <a:stretch/>
        </p:blipFill>
        <p:spPr>
          <a:xfrm>
            <a:off x="457200" y="1352629"/>
            <a:ext cx="8229600" cy="5212575"/>
          </a:xfrm>
        </p:spPr>
      </p:pic>
    </p:spTree>
    <p:extLst>
      <p:ext uri="{BB962C8B-B14F-4D97-AF65-F5344CB8AC3E}">
        <p14:creationId xmlns:p14="http://schemas.microsoft.com/office/powerpoint/2010/main" val="168575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arge_stuart_drill_edited2.original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5" b="59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3107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sized_image2_c86e52ed6fa456002d93ab1623a1f71c.jpe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2" b="-9709"/>
          <a:stretch/>
        </p:blipFill>
        <p:spPr>
          <a:xfrm>
            <a:off x="457200" y="975360"/>
            <a:ext cx="8229600" cy="6150692"/>
          </a:xfrm>
        </p:spPr>
      </p:pic>
    </p:spTree>
    <p:extLst>
      <p:ext uri="{BB962C8B-B14F-4D97-AF65-F5344CB8AC3E}">
        <p14:creationId xmlns:p14="http://schemas.microsoft.com/office/powerpoint/2010/main" val="1012314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9</TotalTime>
  <Words>6</Words>
  <Application>Microsoft Macintosh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 Tie</vt:lpstr>
      <vt:lpstr>Who’s the inventor?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Who’s the inventor?</dc:title>
  <dc:creator>Carol Mendenall</dc:creator>
  <cp:lastModifiedBy>Carol Mendenall</cp:lastModifiedBy>
  <cp:revision>2</cp:revision>
  <dcterms:created xsi:type="dcterms:W3CDTF">2012-10-23T20:09:14Z</dcterms:created>
  <dcterms:modified xsi:type="dcterms:W3CDTF">2012-10-23T20:19:08Z</dcterms:modified>
</cp:coreProperties>
</file>